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1" r:id="rId3"/>
    <p:sldId id="270" r:id="rId4"/>
    <p:sldId id="260" r:id="rId5"/>
    <p:sldId id="272" r:id="rId6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0B97-9536-482E-9713-500759025FF6}" type="datetimeFigureOut">
              <a:rPr lang="ko-KR" altLang="en-US" smtClean="0"/>
              <a:pPr/>
              <a:t>2021-08-23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2907-4CF8-4191-85C6-0DB233C80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0B97-9536-482E-9713-500759025FF6}" type="datetimeFigureOut">
              <a:rPr lang="ko-KR" altLang="en-US" smtClean="0"/>
              <a:pPr/>
              <a:t>2021-08-23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2907-4CF8-4191-85C6-0DB233C80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0B97-9536-482E-9713-500759025FF6}" type="datetimeFigureOut">
              <a:rPr lang="ko-KR" altLang="en-US" smtClean="0"/>
              <a:pPr/>
              <a:t>2021-08-23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2907-4CF8-4191-85C6-0DB233C80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0B97-9536-482E-9713-500759025FF6}" type="datetimeFigureOut">
              <a:rPr lang="ko-KR" altLang="en-US" smtClean="0"/>
              <a:pPr/>
              <a:t>2021-08-23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2907-4CF8-4191-85C6-0DB233C80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0B97-9536-482E-9713-500759025FF6}" type="datetimeFigureOut">
              <a:rPr lang="ko-KR" altLang="en-US" smtClean="0"/>
              <a:pPr/>
              <a:t>2021-08-23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2907-4CF8-4191-85C6-0DB233C80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0B97-9536-482E-9713-500759025FF6}" type="datetimeFigureOut">
              <a:rPr lang="ko-KR" altLang="en-US" smtClean="0"/>
              <a:pPr/>
              <a:t>2021-08-23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2907-4CF8-4191-85C6-0DB233C80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0B97-9536-482E-9713-500759025FF6}" type="datetimeFigureOut">
              <a:rPr lang="ko-KR" altLang="en-US" smtClean="0"/>
              <a:pPr/>
              <a:t>2021-08-23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2907-4CF8-4191-85C6-0DB233C80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0B97-9536-482E-9713-500759025FF6}" type="datetimeFigureOut">
              <a:rPr lang="ko-KR" altLang="en-US" smtClean="0"/>
              <a:pPr/>
              <a:t>2021-08-23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2907-4CF8-4191-85C6-0DB233C80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0B97-9536-482E-9713-500759025FF6}" type="datetimeFigureOut">
              <a:rPr lang="ko-KR" altLang="en-US" smtClean="0"/>
              <a:pPr/>
              <a:t>2021-08-23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2907-4CF8-4191-85C6-0DB233C80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0B97-9536-482E-9713-500759025FF6}" type="datetimeFigureOut">
              <a:rPr lang="ko-KR" altLang="en-US" smtClean="0"/>
              <a:pPr/>
              <a:t>2021-08-23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2907-4CF8-4191-85C6-0DB233C80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50B97-9536-482E-9713-500759025FF6}" type="datetimeFigureOut">
              <a:rPr lang="ko-KR" altLang="en-US" smtClean="0"/>
              <a:pPr/>
              <a:t>2021-08-23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2907-4CF8-4191-85C6-0DB233C80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50B97-9536-482E-9713-500759025FF6}" type="datetimeFigureOut">
              <a:rPr lang="ko-KR" altLang="en-US" smtClean="0"/>
              <a:pPr/>
              <a:t>2021-08-23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22907-4CF8-4191-85C6-0DB233C80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079612" y="548680"/>
            <a:ext cx="6984776" cy="123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0" marR="127000" indent="0" algn="ctr" fontAlgn="base" latinLnBrk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kern="0" spc="1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2022 </a:t>
            </a:r>
            <a:r>
              <a:rPr lang="ko-KR" altLang="en-US" kern="0" spc="1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고양우수작가공모전 고양아티스트 </a:t>
            </a:r>
            <a:r>
              <a:rPr lang="en-US" altLang="ko-KR" kern="0" spc="1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365</a:t>
            </a:r>
            <a:r>
              <a:rPr lang="ko-KR" altLang="en-US" sz="2400" kern="0" spc="10" dirty="0">
                <a:solidFill>
                  <a:srgbClr val="000000"/>
                </a:solidFill>
                <a:latin typeface="함초롬바탕" panose="02030604000101010101" pitchFamily="18" charset="-127"/>
                <a:ea typeface="HY헤드라인M" panose="02030600000101010101" pitchFamily="18" charset="-127"/>
              </a:rPr>
              <a:t> </a:t>
            </a:r>
            <a:endParaRPr lang="ko-KR" altLang="en-US" sz="105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ctr" fontAlgn="base" latinLnBrk="0">
              <a:lnSpc>
                <a:spcPct val="160000"/>
              </a:lnSpc>
            </a:pPr>
            <a:r>
              <a:rPr lang="ko-KR" altLang="en-US" sz="2400" kern="0" spc="10" dirty="0" err="1" smtClean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포토플리오</a:t>
            </a:r>
            <a:r>
              <a:rPr lang="ko-KR" altLang="en-US" sz="2400" kern="0" spc="10" dirty="0" smtClean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작성 및 제출자료 안내</a:t>
            </a:r>
            <a:endParaRPr lang="ko-KR" altLang="en-US" sz="105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771800" y="5877272"/>
            <a:ext cx="3885999" cy="4748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 latinLnBrk="0">
              <a:lnSpc>
                <a:spcPct val="160000"/>
              </a:lnSpc>
            </a:pPr>
            <a:r>
              <a:rPr lang="ko-KR" altLang="en-US" b="1" kern="0" dirty="0">
                <a:solidFill>
                  <a:schemeClr val="accent2"/>
                </a:solidFill>
                <a:latin typeface="맑은 고딕" panose="020B0503020000020004" pitchFamily="50" charset="-127"/>
              </a:rPr>
              <a:t>본 페이지는 삭제 후 제출 바랍니다</a:t>
            </a:r>
            <a:r>
              <a:rPr lang="en-US" altLang="ko-KR" b="1" kern="0" dirty="0">
                <a:solidFill>
                  <a:schemeClr val="accent2"/>
                </a:solidFill>
                <a:latin typeface="맑은 고딕" panose="020B0503020000020004" pitchFamily="50" charset="-127"/>
              </a:rPr>
              <a:t>.</a:t>
            </a:r>
            <a:endParaRPr lang="ko-KR" altLang="en-US" sz="900" kern="0" spc="0" dirty="0">
              <a:solidFill>
                <a:schemeClr val="accent2"/>
              </a:solidFill>
              <a:effectLst/>
              <a:latin typeface="함초롬바탕" panose="02030604000101010101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683568" y="1988840"/>
            <a:ext cx="7776864" cy="36724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118739" y="2500441"/>
            <a:ext cx="7125669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ko-KR" altLang="en-US" sz="1600" dirty="0" smtClean="0"/>
              <a:t>접수일자는 </a:t>
            </a:r>
            <a:r>
              <a:rPr lang="ko-KR" altLang="en-US" sz="1600" b="1" dirty="0" smtClean="0"/>
              <a:t>최종 제출일 </a:t>
            </a:r>
            <a:r>
              <a:rPr lang="ko-KR" altLang="en-US" sz="1600" dirty="0" smtClean="0"/>
              <a:t>작성해주세요</a:t>
            </a:r>
            <a:r>
              <a:rPr lang="en-US" altLang="ko-KR" sz="16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altLang="ko-KR" sz="16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o-KR" altLang="en-US" sz="1600" dirty="0" smtClean="0"/>
              <a:t>작성 후 </a:t>
            </a:r>
            <a:r>
              <a:rPr lang="en-US" altLang="ko-KR" sz="1600" b="1" dirty="0" smtClean="0"/>
              <a:t>PDF </a:t>
            </a:r>
            <a:r>
              <a:rPr lang="ko-KR" altLang="en-US" sz="1600" b="1" dirty="0" smtClean="0"/>
              <a:t>파일로 변환</a:t>
            </a:r>
            <a:r>
              <a:rPr lang="ko-KR" altLang="en-US" sz="1600" dirty="0" smtClean="0"/>
              <a:t>하여 제출해주세요</a:t>
            </a:r>
            <a:r>
              <a:rPr lang="en-US" altLang="ko-KR" sz="16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altLang="ko-KR" sz="16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o-KR" altLang="en-US" sz="1600" dirty="0" smtClean="0"/>
              <a:t>첨부파일 제출 시 파일이름은</a:t>
            </a:r>
            <a:endParaRPr lang="en-US" altLang="ko-KR" sz="1600" dirty="0" smtClean="0"/>
          </a:p>
          <a:p>
            <a:r>
              <a:rPr lang="ko-KR" altLang="en-US" sz="1600" b="1" dirty="0" smtClean="0"/>
              <a:t>   </a:t>
            </a:r>
            <a:r>
              <a:rPr lang="ko-KR" altLang="en-US" sz="1600" b="1" u="sng" dirty="0" smtClean="0"/>
              <a:t> </a:t>
            </a:r>
            <a:r>
              <a:rPr lang="en-US" altLang="ko-KR" sz="1600" b="1" u="sng" dirty="0" smtClean="0"/>
              <a:t>‘2022</a:t>
            </a:r>
            <a:r>
              <a:rPr lang="ko-KR" altLang="en-US" sz="1600" b="1" u="sng" dirty="0" smtClean="0"/>
              <a:t>고양아티스트</a:t>
            </a:r>
            <a:r>
              <a:rPr lang="en-US" altLang="ko-KR" sz="1600" b="1" u="sng" dirty="0" smtClean="0"/>
              <a:t>365</a:t>
            </a:r>
            <a:r>
              <a:rPr lang="ko-KR" altLang="en-US" sz="1600" b="1" u="sng" dirty="0" smtClean="0"/>
              <a:t>제출자료</a:t>
            </a:r>
            <a:r>
              <a:rPr lang="en-US" altLang="ko-KR" sz="1600" b="1" u="sng" dirty="0" smtClean="0"/>
              <a:t>_</a:t>
            </a:r>
            <a:r>
              <a:rPr lang="ko-KR" altLang="en-US" sz="1600" b="1" u="sng" dirty="0" err="1" smtClean="0"/>
              <a:t>김고양</a:t>
            </a:r>
            <a:r>
              <a:rPr lang="en-US" altLang="ko-KR" sz="1600" b="1" u="sng" dirty="0" smtClean="0"/>
              <a:t>2’</a:t>
            </a:r>
            <a:r>
              <a:rPr lang="ko-KR" altLang="en-US" sz="1600" dirty="0" smtClean="0"/>
              <a:t>으로 저장 후 제출합니다</a:t>
            </a:r>
            <a:r>
              <a:rPr lang="en-US" altLang="ko-KR" sz="1600" dirty="0" smtClean="0"/>
              <a:t>. </a:t>
            </a:r>
          </a:p>
          <a:p>
            <a:endParaRPr lang="en-US" altLang="ko-KR" sz="16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o-KR" altLang="en-US" sz="1600" dirty="0" smtClean="0"/>
              <a:t>작가소개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및 작가노트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작품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약력 작성해주세요 </a:t>
            </a:r>
            <a:r>
              <a:rPr lang="en-US" altLang="ko-KR" sz="1600" dirty="0" smtClean="0"/>
              <a:t>(* </a:t>
            </a:r>
            <a:r>
              <a:rPr lang="ko-KR" altLang="en-US" sz="1600" dirty="0" smtClean="0"/>
              <a:t>매수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분량</a:t>
            </a:r>
            <a:r>
              <a:rPr lang="en-US" altLang="ko-KR" sz="1600" dirty="0"/>
              <a:t> </a:t>
            </a:r>
            <a:r>
              <a:rPr lang="ko-KR" altLang="en-US" sz="1600" dirty="0" smtClean="0"/>
              <a:t>제한 없음</a:t>
            </a:r>
            <a:r>
              <a:rPr lang="en-US" altLang="ko-KR" sz="1600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altLang="ko-KR" sz="16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o-KR" altLang="en-US" sz="1600" b="1" u="sng" dirty="0" smtClean="0">
                <a:solidFill>
                  <a:srgbClr val="0070C0"/>
                </a:solidFill>
              </a:rPr>
              <a:t>파란색 </a:t>
            </a:r>
            <a:r>
              <a:rPr lang="ko-KR" altLang="en-US" sz="1600" b="1" u="sng" dirty="0">
                <a:solidFill>
                  <a:srgbClr val="0070C0"/>
                </a:solidFill>
              </a:rPr>
              <a:t>글씨</a:t>
            </a:r>
            <a:r>
              <a:rPr lang="ko-KR" altLang="en-US" sz="1600" b="1" dirty="0"/>
              <a:t>는 예시이므로 삭제 후 검정 </a:t>
            </a:r>
            <a:r>
              <a:rPr lang="ko-KR" altLang="en-US" sz="1600" dirty="0"/>
              <a:t>글씨로 </a:t>
            </a:r>
            <a:r>
              <a:rPr lang="ko-KR" altLang="en-US" sz="1600" dirty="0" smtClean="0"/>
              <a:t>최종 </a:t>
            </a:r>
            <a:r>
              <a:rPr lang="ko-KR" altLang="en-US" sz="1600" dirty="0"/>
              <a:t>제출해주세요</a:t>
            </a:r>
            <a:r>
              <a:rPr lang="en-US" altLang="ko-KR" sz="1600" dirty="0"/>
              <a:t>.</a:t>
            </a:r>
            <a:endParaRPr lang="ko-KR" altLang="en-US" sz="1600" dirty="0"/>
          </a:p>
          <a:p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570028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2123728" y="1772816"/>
            <a:ext cx="4743408" cy="2246769"/>
            <a:chOff x="2123728" y="1515866"/>
            <a:chExt cx="4743408" cy="1859395"/>
          </a:xfrm>
        </p:grpSpPr>
        <p:sp>
          <p:nvSpPr>
            <p:cNvPr id="11" name="직사각형 10"/>
            <p:cNvSpPr/>
            <p:nvPr/>
          </p:nvSpPr>
          <p:spPr>
            <a:xfrm>
              <a:off x="2123728" y="1515866"/>
              <a:ext cx="4743408" cy="1728192"/>
            </a:xfrm>
            <a:prstGeom prst="rect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123728" y="1515866"/>
              <a:ext cx="4714908" cy="18593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altLang="ko-KR" sz="28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ea"/>
                  <a:ea typeface="+mj-ea"/>
                </a:rPr>
                <a:t>2022 </a:t>
              </a:r>
              <a:r>
                <a:rPr lang="ko-KR" altLang="en-US" sz="2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ea"/>
                  <a:ea typeface="+mj-ea"/>
                </a:rPr>
                <a:t>고양우수작가공모전</a:t>
              </a:r>
              <a:endParaRPr lang="en-US" altLang="ko-K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2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ea"/>
                  <a:ea typeface="+mj-ea"/>
                </a:rPr>
                <a:t>고양아티스트</a:t>
              </a:r>
              <a:r>
                <a:rPr lang="en-US" altLang="ko-KR" sz="2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ea"/>
                  <a:ea typeface="+mj-ea"/>
                </a:rPr>
                <a:t>365</a:t>
              </a:r>
            </a:p>
            <a:p>
              <a:pPr algn="ctr">
                <a:lnSpc>
                  <a:spcPct val="150000"/>
                </a:lnSpc>
              </a:pPr>
              <a:r>
                <a:rPr lang="ko-KR" altLang="en-US" sz="2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ea"/>
                  <a:ea typeface="+mj-ea"/>
                </a:rPr>
                <a:t>포트폴리오</a:t>
              </a:r>
              <a:endParaRPr lang="en-US" altLang="ko-K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endParaRPr>
            </a:p>
            <a:p>
              <a:endPara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endParaRPr>
            </a:p>
          </p:txBody>
        </p:sp>
      </p:grpSp>
      <p:graphicFrame>
        <p:nvGraphicFramePr>
          <p:cNvPr id="16" name="표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340375"/>
              </p:ext>
            </p:extLst>
          </p:nvPr>
        </p:nvGraphicFramePr>
        <p:xfrm>
          <a:off x="2143108" y="3929066"/>
          <a:ext cx="4714908" cy="7143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08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440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700" dirty="0" smtClean="0"/>
                        <a:t>접수일자</a:t>
                      </a:r>
                      <a:endParaRPr lang="ko-KR" altLang="en-US" sz="1700" dirty="0"/>
                    </a:p>
                  </a:txBody>
                  <a:tcPr marL="88074" marR="88074" marT="44037" marB="44037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700" dirty="0" smtClean="0"/>
                        <a:t>2021.     </a:t>
                      </a:r>
                      <a:r>
                        <a:rPr lang="en-US" altLang="ko-KR" sz="1700" dirty="0"/>
                        <a:t>. </a:t>
                      </a:r>
                      <a:r>
                        <a:rPr lang="en-US" altLang="ko-KR" sz="1700" dirty="0" smtClean="0"/>
                        <a:t>    </a:t>
                      </a:r>
                      <a:r>
                        <a:rPr lang="en-US" altLang="ko-KR" sz="1700" dirty="0"/>
                        <a:t>.</a:t>
                      </a:r>
                      <a:endParaRPr lang="ko-KR" altLang="en-US" sz="1700" dirty="0"/>
                    </a:p>
                  </a:txBody>
                  <a:tcPr marL="88074" marR="88074" marT="44037" marB="44037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700" dirty="0"/>
                        <a:t>성      </a:t>
                      </a:r>
                      <a:r>
                        <a:rPr lang="ko-KR" altLang="en-US" sz="1700" dirty="0" smtClean="0"/>
                        <a:t>명</a:t>
                      </a:r>
                      <a:endParaRPr lang="ko-KR" altLang="en-US" sz="1700" dirty="0"/>
                    </a:p>
                  </a:txBody>
                  <a:tcPr marL="88074" marR="88074" marT="44037" marB="44037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700" dirty="0"/>
                    </a:p>
                  </a:txBody>
                  <a:tcPr marL="88074" marR="88074" marT="44037" marB="44037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179512" y="260649"/>
            <a:ext cx="4392488" cy="1152127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79512" y="260648"/>
            <a:ext cx="43577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2022 </a:t>
            </a:r>
            <a:r>
              <a:rPr lang="ko-KR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고양아티스트</a:t>
            </a:r>
            <a:r>
              <a:rPr lang="en-US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365</a:t>
            </a:r>
          </a:p>
          <a:p>
            <a:r>
              <a:rPr lang="ko-KR" altLang="en-US" sz="2800" b="1" dirty="0" smtClean="0">
                <a:solidFill>
                  <a:srgbClr val="0070C0"/>
                </a:solidFill>
                <a:latin typeface="+mj-ea"/>
                <a:ea typeface="+mj-ea"/>
              </a:rPr>
              <a:t>김 고 양</a:t>
            </a:r>
            <a:endParaRPr lang="en-US" altLang="ko-KR" sz="2800" b="1" dirty="0" smtClean="0">
              <a:solidFill>
                <a:srgbClr val="0070C0"/>
              </a:solidFill>
              <a:latin typeface="+mj-ea"/>
              <a:ea typeface="+mj-ea"/>
            </a:endParaRPr>
          </a:p>
          <a:p>
            <a:r>
              <a:rPr lang="en-US" altLang="ko-KR" sz="1600" b="1" dirty="0" smtClean="0">
                <a:solidFill>
                  <a:srgbClr val="0070C0"/>
                </a:solidFill>
                <a:latin typeface="+mj-ea"/>
                <a:ea typeface="+mj-ea"/>
              </a:rPr>
              <a:t>KIM GOYANG</a:t>
            </a:r>
            <a:endParaRPr lang="ko-KR" altLang="en-US" sz="1600" b="1" dirty="0">
              <a:solidFill>
                <a:srgbClr val="0070C0"/>
              </a:solidFill>
              <a:latin typeface="+mj-ea"/>
              <a:ea typeface="+mj-ea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323528" y="1772816"/>
            <a:ext cx="80648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dirty="0" smtClean="0">
                <a:solidFill>
                  <a:srgbClr val="0070C0"/>
                </a:solidFill>
              </a:rPr>
              <a:t>작가소개</a:t>
            </a:r>
            <a:r>
              <a:rPr lang="en-US" altLang="ko-KR" sz="1400" dirty="0" smtClean="0">
                <a:solidFill>
                  <a:srgbClr val="0070C0"/>
                </a:solidFill>
              </a:rPr>
              <a:t>, </a:t>
            </a:r>
            <a:r>
              <a:rPr lang="ko-KR" altLang="en-US" sz="1400" dirty="0" smtClean="0">
                <a:solidFill>
                  <a:srgbClr val="0070C0"/>
                </a:solidFill>
              </a:rPr>
              <a:t>작가노트</a:t>
            </a:r>
            <a:r>
              <a:rPr lang="en-US" altLang="ko-KR" sz="1400" dirty="0" smtClean="0">
                <a:solidFill>
                  <a:srgbClr val="0070C0"/>
                </a:solidFill>
              </a:rPr>
              <a:t>, </a:t>
            </a:r>
            <a:r>
              <a:rPr lang="ko-KR" altLang="en-US" sz="1400" dirty="0" smtClean="0">
                <a:solidFill>
                  <a:srgbClr val="0070C0"/>
                </a:solidFill>
              </a:rPr>
              <a:t>작품</a:t>
            </a:r>
            <a:r>
              <a:rPr lang="ko-KR" altLang="en-US" sz="1400" dirty="0">
                <a:solidFill>
                  <a:srgbClr val="0070C0"/>
                </a:solidFill>
              </a:rPr>
              <a:t>과</a:t>
            </a:r>
            <a:r>
              <a:rPr lang="ko-KR" altLang="en-US" sz="1400" dirty="0" smtClean="0">
                <a:solidFill>
                  <a:srgbClr val="0070C0"/>
                </a:solidFill>
              </a:rPr>
              <a:t> 관련하여 자유롭게 작성해주세요</a:t>
            </a:r>
            <a:endParaRPr lang="en-US" altLang="ko-KR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79512" y="1484784"/>
            <a:ext cx="8712968" cy="5184576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786182" y="3143248"/>
            <a:ext cx="1571636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ko-KR" altLang="en-US" b="1" dirty="0">
                <a:solidFill>
                  <a:srgbClr val="0070C0"/>
                </a:solidFill>
                <a:latin typeface="+mn-ea"/>
                <a:cs typeface="Noto Sans CJK JP Regular"/>
              </a:rPr>
              <a:t>작품 이미지 </a:t>
            </a:r>
            <a:endParaRPr b="1" dirty="0">
              <a:solidFill>
                <a:srgbClr val="0070C0"/>
              </a:solidFill>
              <a:latin typeface="+mn-ea"/>
              <a:cs typeface="Noto Sans CJK JP Regula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32" y="6550223"/>
            <a:ext cx="9144000" cy="30777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ko-KR" altLang="en-US" sz="1400" dirty="0" err="1" smtClean="0">
                <a:solidFill>
                  <a:srgbClr val="0070C0"/>
                </a:solidFill>
              </a:rPr>
              <a:t>작가명</a:t>
            </a:r>
            <a:r>
              <a:rPr lang="en-US" altLang="ko-KR" sz="1400" dirty="0">
                <a:solidFill>
                  <a:srgbClr val="0070C0"/>
                </a:solidFill>
              </a:rPr>
              <a:t>_</a:t>
            </a:r>
            <a:r>
              <a:rPr lang="ko-KR" altLang="en-US" sz="1400" dirty="0" err="1">
                <a:solidFill>
                  <a:srgbClr val="0070C0"/>
                </a:solidFill>
              </a:rPr>
              <a:t>작품명</a:t>
            </a:r>
            <a:r>
              <a:rPr lang="en-US" altLang="ko-KR" sz="1400" dirty="0">
                <a:solidFill>
                  <a:srgbClr val="0070C0"/>
                </a:solidFill>
              </a:rPr>
              <a:t>_</a:t>
            </a:r>
            <a:r>
              <a:rPr lang="ko-KR" altLang="en-US" sz="1400" dirty="0">
                <a:solidFill>
                  <a:srgbClr val="0070C0"/>
                </a:solidFill>
              </a:rPr>
              <a:t>기법 및 재료</a:t>
            </a:r>
            <a:r>
              <a:rPr lang="en-US" altLang="ko-KR" sz="1400" dirty="0" smtClean="0">
                <a:solidFill>
                  <a:srgbClr val="0070C0"/>
                </a:solidFill>
              </a:rPr>
              <a:t>_</a:t>
            </a:r>
            <a:r>
              <a:rPr lang="ko-KR" altLang="en-US" sz="1400" dirty="0" smtClean="0">
                <a:solidFill>
                  <a:srgbClr val="0070C0"/>
                </a:solidFill>
              </a:rPr>
              <a:t>세로</a:t>
            </a:r>
            <a:r>
              <a:rPr lang="en-US" altLang="ko-KR" sz="1400" dirty="0" smtClean="0">
                <a:solidFill>
                  <a:srgbClr val="0070C0"/>
                </a:solidFill>
              </a:rPr>
              <a:t>×</a:t>
            </a:r>
            <a:r>
              <a:rPr lang="ko-KR" altLang="en-US" sz="1400" dirty="0" smtClean="0">
                <a:solidFill>
                  <a:srgbClr val="0070C0"/>
                </a:solidFill>
              </a:rPr>
              <a:t>가로</a:t>
            </a:r>
            <a:r>
              <a:rPr lang="en-US" altLang="ko-KR" sz="1400" dirty="0" smtClean="0">
                <a:solidFill>
                  <a:srgbClr val="0070C0"/>
                </a:solidFill>
              </a:rPr>
              <a:t>(</a:t>
            </a:r>
            <a:r>
              <a:rPr lang="ko-KR" altLang="en-US" sz="1400" dirty="0">
                <a:solidFill>
                  <a:srgbClr val="0070C0"/>
                </a:solidFill>
              </a:rPr>
              <a:t>평면</a:t>
            </a:r>
            <a:r>
              <a:rPr lang="en-US" altLang="ko-KR" sz="1400" dirty="0">
                <a:solidFill>
                  <a:srgbClr val="0070C0"/>
                </a:solidFill>
              </a:rPr>
              <a:t>)/</a:t>
            </a:r>
            <a:r>
              <a:rPr lang="ko-KR" altLang="en-US" sz="1400" dirty="0">
                <a:solidFill>
                  <a:srgbClr val="0070C0"/>
                </a:solidFill>
              </a:rPr>
              <a:t>높이</a:t>
            </a:r>
            <a:r>
              <a:rPr lang="en-US" altLang="ko-KR" sz="1400" dirty="0">
                <a:solidFill>
                  <a:srgbClr val="0070C0"/>
                </a:solidFill>
              </a:rPr>
              <a:t>×</a:t>
            </a:r>
            <a:r>
              <a:rPr lang="ko-KR" altLang="en-US" sz="1400" dirty="0">
                <a:solidFill>
                  <a:srgbClr val="0070C0"/>
                </a:solidFill>
              </a:rPr>
              <a:t>너비</a:t>
            </a:r>
            <a:r>
              <a:rPr lang="en-US" altLang="ko-KR" sz="1400" dirty="0">
                <a:solidFill>
                  <a:srgbClr val="0070C0"/>
                </a:solidFill>
              </a:rPr>
              <a:t>×</a:t>
            </a:r>
            <a:r>
              <a:rPr lang="ko-KR" altLang="en-US" sz="1400" dirty="0">
                <a:solidFill>
                  <a:srgbClr val="0070C0"/>
                </a:solidFill>
              </a:rPr>
              <a:t>깊이</a:t>
            </a:r>
            <a:r>
              <a:rPr lang="en-US" altLang="ko-KR" sz="1400" dirty="0">
                <a:solidFill>
                  <a:srgbClr val="0070C0"/>
                </a:solidFill>
              </a:rPr>
              <a:t>(</a:t>
            </a:r>
            <a:r>
              <a:rPr lang="ko-KR" altLang="en-US" sz="1400" dirty="0">
                <a:solidFill>
                  <a:srgbClr val="0070C0"/>
                </a:solidFill>
              </a:rPr>
              <a:t>입체</a:t>
            </a:r>
            <a:r>
              <a:rPr lang="en-US" altLang="ko-KR" sz="1400" dirty="0">
                <a:solidFill>
                  <a:srgbClr val="0070C0"/>
                </a:solidFill>
              </a:rPr>
              <a:t>)_</a:t>
            </a:r>
            <a:r>
              <a:rPr lang="ko-KR" altLang="en-US" sz="1400" dirty="0" err="1">
                <a:solidFill>
                  <a:srgbClr val="0070C0"/>
                </a:solidFill>
              </a:rPr>
              <a:t>제작년도</a:t>
            </a:r>
            <a:r>
              <a:rPr lang="en-US" altLang="ko-KR" sz="1400" dirty="0">
                <a:solidFill>
                  <a:srgbClr val="0070C0"/>
                </a:solidFill>
              </a:rPr>
              <a:t> </a:t>
            </a:r>
            <a:endParaRPr lang="ko-KR" altLang="en-US" sz="1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512" y="260648"/>
            <a:ext cx="4357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rgbClr val="0070C0"/>
                </a:solidFill>
                <a:latin typeface="+mj-ea"/>
                <a:ea typeface="+mj-ea"/>
              </a:rPr>
              <a:t>김 고 양</a:t>
            </a:r>
            <a:endParaRPr lang="ko-KR" altLang="en-US" sz="2800" b="1" dirty="0">
              <a:solidFill>
                <a:srgbClr val="0070C0"/>
              </a:solidFill>
              <a:latin typeface="+mj-ea"/>
              <a:ea typeface="+mj-ea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51520" y="980728"/>
            <a:ext cx="8352928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solidFill>
                  <a:srgbClr val="0070C0"/>
                </a:solidFill>
              </a:rPr>
              <a:t>EDUCATION</a:t>
            </a:r>
          </a:p>
          <a:p>
            <a:r>
              <a:rPr lang="en-US" altLang="ko-KR" sz="1400" dirty="0" smtClean="0">
                <a:solidFill>
                  <a:srgbClr val="0070C0"/>
                </a:solidFill>
              </a:rPr>
              <a:t>2011 </a:t>
            </a:r>
            <a:r>
              <a:rPr lang="ko-KR" altLang="en-US" sz="1400" dirty="0" smtClean="0">
                <a:solidFill>
                  <a:srgbClr val="0070C0"/>
                </a:solidFill>
              </a:rPr>
              <a:t>고양대학교 회화과 석사졸업</a:t>
            </a:r>
            <a:r>
              <a:rPr lang="en-US" altLang="ko-KR" sz="14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US" altLang="ko-KR" sz="1400" dirty="0" smtClean="0">
                <a:solidFill>
                  <a:srgbClr val="0070C0"/>
                </a:solidFill>
              </a:rPr>
              <a:t>2008 </a:t>
            </a:r>
            <a:r>
              <a:rPr lang="ko-KR" altLang="en-US" sz="1400" dirty="0" smtClean="0">
                <a:solidFill>
                  <a:srgbClr val="0070C0"/>
                </a:solidFill>
              </a:rPr>
              <a:t>고양대학교 회화과 졸업</a:t>
            </a:r>
            <a:endParaRPr lang="en-US" altLang="ko-KR" sz="1400" dirty="0" smtClean="0">
              <a:solidFill>
                <a:srgbClr val="0070C0"/>
              </a:solidFill>
            </a:endParaRPr>
          </a:p>
          <a:p>
            <a:endParaRPr lang="en-US" altLang="ko-KR" sz="1400" b="1" dirty="0" smtClean="0">
              <a:solidFill>
                <a:srgbClr val="0070C0"/>
              </a:solidFill>
            </a:endParaRPr>
          </a:p>
          <a:p>
            <a:endParaRPr lang="en-US" altLang="ko-KR" sz="1400" b="1" dirty="0">
              <a:solidFill>
                <a:srgbClr val="0070C0"/>
              </a:solidFill>
            </a:endParaRPr>
          </a:p>
          <a:p>
            <a:r>
              <a:rPr lang="en-US" altLang="ko-KR" sz="1400" b="1" dirty="0" smtClean="0">
                <a:solidFill>
                  <a:srgbClr val="0070C0"/>
                </a:solidFill>
              </a:rPr>
              <a:t>SOLO EXHIBITIONS</a:t>
            </a:r>
          </a:p>
          <a:p>
            <a:r>
              <a:rPr lang="en-US" altLang="ko-KR" sz="1400" dirty="0" smtClean="0">
                <a:solidFill>
                  <a:srgbClr val="0070C0"/>
                </a:solidFill>
              </a:rPr>
              <a:t>2020 </a:t>
            </a:r>
            <a:r>
              <a:rPr lang="ko-KR" altLang="en-US" sz="1400" dirty="0" smtClean="0">
                <a:solidFill>
                  <a:srgbClr val="0070C0"/>
                </a:solidFill>
              </a:rPr>
              <a:t>고양아티스트 </a:t>
            </a:r>
            <a:r>
              <a:rPr lang="en-US" altLang="ko-KR" sz="1400" dirty="0" smtClean="0">
                <a:solidFill>
                  <a:srgbClr val="0070C0"/>
                </a:solidFill>
              </a:rPr>
              <a:t>365 </a:t>
            </a:r>
            <a:r>
              <a:rPr lang="ko-KR" altLang="en-US" sz="1400" dirty="0" err="1" smtClean="0">
                <a:solidFill>
                  <a:srgbClr val="0070C0"/>
                </a:solidFill>
              </a:rPr>
              <a:t>김고양</a:t>
            </a:r>
            <a:r>
              <a:rPr lang="en-US" altLang="ko-KR" sz="1400" dirty="0" smtClean="0">
                <a:solidFill>
                  <a:srgbClr val="0070C0"/>
                </a:solidFill>
              </a:rPr>
              <a:t>, </a:t>
            </a:r>
            <a:r>
              <a:rPr lang="ko-KR" altLang="en-US" sz="1400" dirty="0" smtClean="0">
                <a:solidFill>
                  <a:srgbClr val="0070C0"/>
                </a:solidFill>
              </a:rPr>
              <a:t>갤러리누리</a:t>
            </a:r>
            <a:r>
              <a:rPr lang="en-US" altLang="ko-KR" sz="1400" dirty="0" smtClean="0">
                <a:solidFill>
                  <a:srgbClr val="0070C0"/>
                </a:solidFill>
              </a:rPr>
              <a:t>, </a:t>
            </a:r>
            <a:r>
              <a:rPr lang="ko-KR" altLang="en-US" sz="1400" dirty="0" smtClean="0">
                <a:solidFill>
                  <a:srgbClr val="0070C0"/>
                </a:solidFill>
              </a:rPr>
              <a:t>고양</a:t>
            </a:r>
            <a:endParaRPr lang="en-US" altLang="ko-KR" sz="1400" dirty="0" smtClean="0">
              <a:solidFill>
                <a:srgbClr val="0070C0"/>
              </a:solidFill>
            </a:endParaRPr>
          </a:p>
          <a:p>
            <a:r>
              <a:rPr lang="en-US" altLang="ko-KR" sz="1400" dirty="0" smtClean="0">
                <a:solidFill>
                  <a:srgbClr val="0070C0"/>
                </a:solidFill>
              </a:rPr>
              <a:t>2017 </a:t>
            </a:r>
          </a:p>
          <a:p>
            <a:endParaRPr lang="en-US" altLang="ko-KR" sz="1400" b="1" dirty="0" smtClean="0">
              <a:solidFill>
                <a:srgbClr val="0070C0"/>
              </a:solidFill>
            </a:endParaRPr>
          </a:p>
          <a:p>
            <a:endParaRPr lang="en-US" altLang="ko-KR" sz="1400" b="1" dirty="0">
              <a:solidFill>
                <a:srgbClr val="0070C0"/>
              </a:solidFill>
            </a:endParaRPr>
          </a:p>
          <a:p>
            <a:r>
              <a:rPr lang="en-US" altLang="ko-KR" sz="1400" b="1" dirty="0" smtClean="0">
                <a:solidFill>
                  <a:srgbClr val="0070C0"/>
                </a:solidFill>
              </a:rPr>
              <a:t>GROUP EXHIBITONS</a:t>
            </a:r>
          </a:p>
          <a:p>
            <a:r>
              <a:rPr lang="en-US" altLang="ko-KR" sz="1400" dirty="0" smtClean="0">
                <a:solidFill>
                  <a:srgbClr val="0070C0"/>
                </a:solidFill>
              </a:rPr>
              <a:t>2020</a:t>
            </a:r>
          </a:p>
          <a:p>
            <a:r>
              <a:rPr lang="en-US" altLang="ko-KR" sz="1400" dirty="0" smtClean="0">
                <a:solidFill>
                  <a:srgbClr val="0070C0"/>
                </a:solidFill>
              </a:rPr>
              <a:t>2016</a:t>
            </a:r>
          </a:p>
          <a:p>
            <a:endParaRPr lang="en-US" altLang="ko-KR" sz="1400" b="1" dirty="0">
              <a:solidFill>
                <a:srgbClr val="0070C0"/>
              </a:solidFill>
            </a:endParaRPr>
          </a:p>
          <a:p>
            <a:endParaRPr lang="en-US" altLang="ko-KR" sz="1400" b="1" dirty="0" smtClean="0">
              <a:solidFill>
                <a:srgbClr val="0070C0"/>
              </a:solidFill>
            </a:endParaRPr>
          </a:p>
          <a:p>
            <a:r>
              <a:rPr lang="en-US" altLang="ko-KR" sz="1400" b="1" dirty="0" smtClean="0">
                <a:solidFill>
                  <a:srgbClr val="0070C0"/>
                </a:solidFill>
              </a:rPr>
              <a:t>PRIZES</a:t>
            </a:r>
          </a:p>
          <a:p>
            <a:r>
              <a:rPr lang="en-US" altLang="ko-KR" sz="1400" dirty="0" smtClean="0">
                <a:solidFill>
                  <a:srgbClr val="0070C0"/>
                </a:solidFill>
              </a:rPr>
              <a:t>2020</a:t>
            </a:r>
          </a:p>
          <a:p>
            <a:endParaRPr lang="en-US" altLang="ko-KR" sz="1400" b="1" dirty="0" smtClean="0">
              <a:solidFill>
                <a:srgbClr val="0070C0"/>
              </a:solidFill>
            </a:endParaRPr>
          </a:p>
          <a:p>
            <a:endParaRPr lang="en-US" altLang="ko-KR" sz="1400" b="1" dirty="0">
              <a:solidFill>
                <a:srgbClr val="0070C0"/>
              </a:solidFill>
            </a:endParaRPr>
          </a:p>
          <a:p>
            <a:r>
              <a:rPr lang="en-US" altLang="ko-KR" sz="1400" b="1" dirty="0" smtClean="0">
                <a:solidFill>
                  <a:srgbClr val="0070C0"/>
                </a:solidFill>
              </a:rPr>
              <a:t>RESIDENCIES</a:t>
            </a:r>
          </a:p>
          <a:p>
            <a:r>
              <a:rPr lang="en-US" altLang="ko-KR" sz="1400" dirty="0" smtClean="0">
                <a:solidFill>
                  <a:srgbClr val="0070C0"/>
                </a:solidFill>
              </a:rPr>
              <a:t>2020</a:t>
            </a:r>
          </a:p>
          <a:p>
            <a:endParaRPr lang="en-US" altLang="ko-KR" sz="1400" dirty="0">
              <a:solidFill>
                <a:srgbClr val="0070C0"/>
              </a:solidFill>
            </a:endParaRPr>
          </a:p>
          <a:p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79512" y="908720"/>
            <a:ext cx="8712968" cy="5760640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5473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157</Words>
  <Application>Microsoft Office PowerPoint</Application>
  <PresentationFormat>화면 슬라이드 쇼(4:3)</PresentationFormat>
  <Paragraphs>47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2" baseType="lpstr">
      <vt:lpstr>HY헤드라인M</vt:lpstr>
      <vt:lpstr>Noto Sans CJK JP Regular</vt:lpstr>
      <vt:lpstr>맑은 고딕</vt:lpstr>
      <vt:lpstr>함초롬바탕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31</cp:revision>
  <cp:lastPrinted>2021-08-23T00:21:34Z</cp:lastPrinted>
  <dcterms:created xsi:type="dcterms:W3CDTF">2018-01-05T04:37:10Z</dcterms:created>
  <dcterms:modified xsi:type="dcterms:W3CDTF">2021-08-23T00:22:18Z</dcterms:modified>
</cp:coreProperties>
</file>